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3" r:id="rId2"/>
    <p:sldId id="301" r:id="rId3"/>
    <p:sldId id="295" r:id="rId4"/>
    <p:sldId id="300" r:id="rId5"/>
    <p:sldId id="303" r:id="rId6"/>
    <p:sldId id="287" r:id="rId7"/>
    <p:sldId id="304" r:id="rId8"/>
    <p:sldId id="305" r:id="rId9"/>
    <p:sldId id="306" r:id="rId10"/>
    <p:sldId id="307" r:id="rId11"/>
    <p:sldId id="308" r:id="rId12"/>
    <p:sldId id="309" r:id="rId13"/>
    <p:sldId id="318" r:id="rId14"/>
    <p:sldId id="323" r:id="rId15"/>
    <p:sldId id="324" r:id="rId16"/>
    <p:sldId id="326" r:id="rId17"/>
    <p:sldId id="311" r:id="rId18"/>
    <p:sldId id="310" r:id="rId19"/>
    <p:sldId id="312" r:id="rId20"/>
    <p:sldId id="313" r:id="rId21"/>
    <p:sldId id="314" r:id="rId22"/>
    <p:sldId id="316" r:id="rId23"/>
    <p:sldId id="317" r:id="rId24"/>
    <p:sldId id="315" r:id="rId25"/>
    <p:sldId id="302" r:id="rId26"/>
    <p:sldId id="281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079"/>
    <a:srgbClr val="000000"/>
    <a:srgbClr val="FFFFFF"/>
    <a:srgbClr val="9933FF"/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08"/>
    <p:restoredTop sz="89437" autoAdjust="0"/>
  </p:normalViewPr>
  <p:slideViewPr>
    <p:cSldViewPr snapToGrid="0">
      <p:cViewPr varScale="1">
        <p:scale>
          <a:sx n="224" d="100"/>
          <a:sy n="224" d="100"/>
        </p:scale>
        <p:origin x="1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16/11/23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16/11/23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lowchart: Manual Input 25">
            <a:extLst>
              <a:ext uri="{FF2B5EF4-FFF2-40B4-BE49-F238E27FC236}">
                <a16:creationId xmlns:a16="http://schemas.microsoft.com/office/drawing/2014/main" id="{15EAD17B-29A7-63B1-3169-9D4D9487371C}"/>
              </a:ext>
            </a:extLst>
          </p:cNvPr>
          <p:cNvSpPr/>
          <p:nvPr userDrawn="1"/>
        </p:nvSpPr>
        <p:spPr>
          <a:xfrm rot="10800000">
            <a:off x="-3" y="69"/>
            <a:ext cx="3946360" cy="975592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27" descr="A mesh net in pink and purple hue forming a 3D outline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r="4523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pic>
        <p:nvPicPr>
          <p:cNvPr id="30" name="Imagen 11">
            <a:extLst>
              <a:ext uri="{FF2B5EF4-FFF2-40B4-BE49-F238E27FC236}">
                <a16:creationId xmlns:a16="http://schemas.microsoft.com/office/drawing/2014/main" id="{D7BB5C58-7416-09D2-51A6-60F6B9CE5D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31" name="CuadroTexto 2">
            <a:extLst>
              <a:ext uri="{FF2B5EF4-FFF2-40B4-BE49-F238E27FC236}">
                <a16:creationId xmlns:a16="http://schemas.microsoft.com/office/drawing/2014/main" id="{AC584D95-3FFD-3D97-A97D-DF210A46E8AC}"/>
              </a:ext>
            </a:extLst>
          </p:cNvPr>
          <p:cNvSpPr txBox="1"/>
          <p:nvPr userDrawn="1"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16/11/23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76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 userDrawn="1"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1870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A59D070-F1A6-1383-EA33-8349059A6FE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1">
            <a:extLst>
              <a:ext uri="{FF2B5EF4-FFF2-40B4-BE49-F238E27FC236}">
                <a16:creationId xmlns:a16="http://schemas.microsoft.com/office/drawing/2014/main" id="{3FA789FB-F82B-14DB-96A2-2EECA0C37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17" y="5498248"/>
            <a:ext cx="924339" cy="1048462"/>
          </a:xfrm>
          <a:prstGeom prst="rect">
            <a:avLst/>
          </a:prstGeom>
        </p:spPr>
      </p:pic>
      <p:sp>
        <p:nvSpPr>
          <p:cNvPr id="17" name="CuadroTexto 2">
            <a:extLst>
              <a:ext uri="{FF2B5EF4-FFF2-40B4-BE49-F238E27FC236}">
                <a16:creationId xmlns:a16="http://schemas.microsoft.com/office/drawing/2014/main" id="{82604007-F743-7E10-F201-F2C4723CC2CF}"/>
              </a:ext>
            </a:extLst>
          </p:cNvPr>
          <p:cNvSpPr txBox="1"/>
          <p:nvPr userDrawn="1"/>
        </p:nvSpPr>
        <p:spPr>
          <a:xfrm rot="21065074">
            <a:off x="11015630" y="6126046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5460B-6848-30AF-AD82-03F2D4BEF563}"/>
              </a:ext>
            </a:extLst>
          </p:cNvPr>
          <p:cNvSpPr txBox="1"/>
          <p:nvPr userDrawn="1"/>
        </p:nvSpPr>
        <p:spPr>
          <a:xfrm>
            <a:off x="314935" y="616129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C2EABAC-DABB-6BF2-157A-D61C2DE7EF64}"/>
              </a:ext>
            </a:extLst>
          </p:cNvPr>
          <p:cNvGrpSpPr/>
          <p:nvPr userDrawn="1"/>
        </p:nvGrpSpPr>
        <p:grpSpPr>
          <a:xfrm>
            <a:off x="738199" y="1007247"/>
            <a:ext cx="10629464" cy="2523175"/>
            <a:chOff x="738199" y="1007247"/>
            <a:chExt cx="10629464" cy="252317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5A8AD274-D51E-E383-112F-42E14B408A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663" y="1007247"/>
              <a:ext cx="5040000" cy="252317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77006CE-66D0-30E3-DB67-B1CDFAB65A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8199" y="1882107"/>
              <a:ext cx="5259494" cy="77345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C485B8E-C5CB-55E4-A99F-78A68B43B372}"/>
              </a:ext>
            </a:extLst>
          </p:cNvPr>
          <p:cNvGrpSpPr/>
          <p:nvPr userDrawn="1"/>
        </p:nvGrpSpPr>
        <p:grpSpPr>
          <a:xfrm>
            <a:off x="718087" y="2992004"/>
            <a:ext cx="10755825" cy="2506244"/>
            <a:chOff x="898645" y="2920564"/>
            <a:chExt cx="10755825" cy="2506244"/>
          </a:xfrm>
        </p:grpSpPr>
        <p:pic>
          <p:nvPicPr>
            <p:cNvPr id="12" name="Imagen 11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99B5C0DF-0667-6BB4-B087-2A338F8F0D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46E2EE14-7E78-EC1F-E1B2-FF397C97CB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20" name="Imagen 19" descr="Logotipo&#10;&#10;Descripción generada automáticamente">
              <a:extLst>
                <a:ext uri="{FF2B5EF4-FFF2-40B4-BE49-F238E27FC236}">
                  <a16:creationId xmlns:a16="http://schemas.microsoft.com/office/drawing/2014/main" id="{1D1BE4AF-5062-CFB4-8451-3E355E44A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147" y="3717883"/>
              <a:ext cx="2731515" cy="1169537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8E122EB-331F-BDFC-0229-351794A7F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sp>
        <p:nvSpPr>
          <p:cNvPr id="31" name="Título 4">
            <a:extLst>
              <a:ext uri="{FF2B5EF4-FFF2-40B4-BE49-F238E27FC236}">
                <a16:creationId xmlns:a16="http://schemas.microsoft.com/office/drawing/2014/main" id="{3B3ECC5B-FE42-8C8C-1B85-91F9FB2864C8}"/>
              </a:ext>
            </a:extLst>
          </p:cNvPr>
          <p:cNvSpPr txBox="1">
            <a:spLocks/>
          </p:cNvSpPr>
          <p:nvPr userDrawn="1"/>
        </p:nvSpPr>
        <p:spPr>
          <a:xfrm>
            <a:off x="4366848" y="184662"/>
            <a:ext cx="2963320" cy="654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rgbClr val="682079"/>
                </a:solidFill>
                <a:latin typeface="Trebuchet MS" panose="020B0603020202020204" pitchFamily="34" charset="0"/>
              </a:rPr>
              <a:t>Sponsors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47F207C7-832F-10BC-2A39-A3F9B253F34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58" y="5217761"/>
            <a:ext cx="713691" cy="4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5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16/11/23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6" r:id="rId4"/>
    <p:sldLayoutId id="2147483668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0FD0-BBF3-7A83-C454-5DB49D2DF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9957" y="2805726"/>
            <a:ext cx="5787851" cy="1529232"/>
          </a:xfrm>
        </p:spPr>
        <p:txBody>
          <a:bodyPr>
            <a:normAutofit/>
          </a:bodyPr>
          <a:lstStyle/>
          <a:p>
            <a:pPr algn="r"/>
            <a:r>
              <a:rPr lang="es-ES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Observando entornos .NET con OTEL y </a:t>
            </a:r>
            <a:r>
              <a:rPr lang="es-ES" sz="1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endParaRPr lang="es-E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EAD7C-415C-5614-4D83-CA7FA677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Alfonso Ming ( SRE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Omnichannel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Alex Casado </a:t>
            </a:r>
            <a:r>
              <a:rPr lang="es-ES" sz="1400">
                <a:latin typeface="Arial" panose="020B0604020202020204" pitchFamily="34" charset="0"/>
                <a:cs typeface="Arial" panose="020B0604020202020204" pitchFamily="34" charset="0"/>
              </a:rPr>
              <a:t>( SRE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5" name="Picture 4" descr="A picture containing outdoor, city, several, crowd&#10;&#10;Description automatically generated">
            <a:extLst>
              <a:ext uri="{FF2B5EF4-FFF2-40B4-BE49-F238E27FC236}">
                <a16:creationId xmlns:a16="http://schemas.microsoft.com/office/drawing/2014/main" id="{80A6048F-59EA-69B8-ADD8-DAD54CCF8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r="954" b="-1"/>
          <a:stretch/>
        </p:blipFill>
        <p:spPr>
          <a:xfrm>
            <a:off x="-384030" y="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42CF6B-6759-5022-9B26-5A93C2FE31FA}"/>
              </a:ext>
            </a:extLst>
          </p:cNvPr>
          <p:cNvSpPr/>
          <p:nvPr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2DEC90-01D5-E157-8C1F-784725A62A46}"/>
              </a:ext>
            </a:extLst>
          </p:cNvPr>
          <p:cNvSpPr txBox="1">
            <a:spLocks/>
          </p:cNvSpPr>
          <p:nvPr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0DABD1-28A2-FDF9-9644-33055058D773}"/>
              </a:ext>
            </a:extLst>
          </p:cNvPr>
          <p:cNvGrpSpPr/>
          <p:nvPr/>
        </p:nvGrpSpPr>
        <p:grpSpPr>
          <a:xfrm>
            <a:off x="11062470" y="5673916"/>
            <a:ext cx="982564" cy="1090362"/>
            <a:chOff x="11062470" y="5673916"/>
            <a:chExt cx="982564" cy="1090362"/>
          </a:xfrm>
        </p:grpSpPr>
        <p:pic>
          <p:nvPicPr>
            <p:cNvPr id="23" name="Imagen 8">
              <a:extLst>
                <a:ext uri="{FF2B5EF4-FFF2-40B4-BE49-F238E27FC236}">
                  <a16:creationId xmlns:a16="http://schemas.microsoft.com/office/drawing/2014/main" id="{6B0A1541-53FF-28A3-4184-920F6CC3B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756" y="5673916"/>
              <a:ext cx="961278" cy="1090362"/>
            </a:xfrm>
            <a:prstGeom prst="rect">
              <a:avLst/>
            </a:prstGeom>
          </p:spPr>
        </p:pic>
        <p:sp>
          <p:nvSpPr>
            <p:cNvPr id="24" name="CuadroTexto 9">
              <a:extLst>
                <a:ext uri="{FF2B5EF4-FFF2-40B4-BE49-F238E27FC236}">
                  <a16:creationId xmlns:a16="http://schemas.microsoft.com/office/drawing/2014/main" id="{97934718-A632-1EB6-9B76-3A15D0E5DDC6}"/>
                </a:ext>
              </a:extLst>
            </p:cNvPr>
            <p:cNvSpPr txBox="1"/>
            <p:nvPr/>
          </p:nvSpPr>
          <p:spPr>
            <a:xfrm rot="21187121">
              <a:off x="11062470" y="6364026"/>
              <a:ext cx="960519" cy="2616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/>
                </a:rPr>
                <a:t>17/09/2022</a:t>
              </a:r>
              <a:endPara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9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52" y="239602"/>
            <a:ext cx="5257800" cy="798087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¿Qué es una traza?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3B6D16-2B6C-1FDE-5F29-E1B0E89F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2" y="2324100"/>
            <a:ext cx="5118100" cy="2209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4413E26-C970-1AA3-4A77-F90E78034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83" y="1116272"/>
            <a:ext cx="4679092" cy="51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5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32" y="106040"/>
            <a:ext cx="10515600" cy="1171466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¿y un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1A9265-1BD8-0445-747E-8D18820E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61" y="1917189"/>
            <a:ext cx="5308600" cy="34163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1A5544F-3B02-8913-3A58-7CAF6006C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8080"/>
            <a:ext cx="4561840" cy="51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59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08" y="106039"/>
            <a:ext cx="10515600" cy="1171466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Métricas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78275CB-93BD-D270-6DA3-71E0B286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889" y="1447569"/>
            <a:ext cx="6400800" cy="396286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8B50379-ED7C-836A-8176-F820E138C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44" y="2159231"/>
            <a:ext cx="483973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16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08" y="106039"/>
            <a:ext cx="10515600" cy="1171466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Logs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398147-8D22-713F-5B15-416466DE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5182"/>
            <a:ext cx="5905500" cy="33076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31D1CB-9EB3-25DA-04BA-5D67BD657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4450"/>
            <a:ext cx="6096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5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08" y="106039"/>
            <a:ext cx="10515600" cy="1171466"/>
          </a:xfrm>
        </p:spPr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logs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11C0D7-6459-D708-F6A5-DD3BFAF5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2" y="1287069"/>
            <a:ext cx="10512547" cy="42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75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08" y="106039"/>
            <a:ext cx="10515600" cy="1171466"/>
          </a:xfrm>
        </p:spPr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métricas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415B4E1-63D5-28C8-5503-D0C60DA5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09" y="1558970"/>
            <a:ext cx="1023058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6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08" y="106039"/>
            <a:ext cx="10515600" cy="1171466"/>
          </a:xfrm>
        </p:spPr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trazas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2D85F41-7589-27F2-758B-6ADA07AD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6" y="1644075"/>
            <a:ext cx="10512547" cy="41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5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0FCA9E-7F0D-7082-F4FC-F3E7F6FC3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23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6260D1B-F0FC-4035-81F0-1CDC9952A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9" r="1" b="17224"/>
          <a:stretch/>
        </p:blipFill>
        <p:spPr>
          <a:xfrm>
            <a:off x="1603972" y="1237348"/>
            <a:ext cx="8984055" cy="35330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E6E7D98-3D55-80C4-C8EA-40EC70EB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6692" y="4888672"/>
            <a:ext cx="10439007" cy="123363"/>
            <a:chOff x="876692" y="4888672"/>
            <a:chExt cx="10439007" cy="1233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306F60-DCBC-4BDA-A680-F76005620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515" y="-269151"/>
              <a:ext cx="123362" cy="1043900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26A085-CFBC-6FED-8A8F-E9371A3A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719273" y="2415609"/>
              <a:ext cx="123362" cy="5069490"/>
            </a:xfrm>
            <a:prstGeom prst="rect">
              <a:avLst/>
            </a:prstGeom>
            <a:gradFill>
              <a:gsLst>
                <a:gs pos="30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4601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442B11C-D773-1056-A611-FE5EE7A8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59" y="1383957"/>
            <a:ext cx="10750379" cy="4572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F94004B-5692-874C-C384-BFA7666DC771}"/>
              </a:ext>
            </a:extLst>
          </p:cNvPr>
          <p:cNvSpPr txBox="1"/>
          <p:nvPr/>
        </p:nvSpPr>
        <p:spPr>
          <a:xfrm>
            <a:off x="383059" y="381115"/>
            <a:ext cx="267733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800" dirty="0">
                <a:solidFill>
                  <a:srgbClr val="6820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3800" dirty="0" err="1">
                <a:solidFill>
                  <a:srgbClr val="6820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Collector</a:t>
            </a:r>
            <a:endParaRPr lang="es-ES" sz="3800" dirty="0">
              <a:solidFill>
                <a:srgbClr val="6820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037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320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1BFA798-8D89-C3B9-3D6F-7049015B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07" y="1258485"/>
            <a:ext cx="10905066" cy="47982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4B9A4CB-F918-8E98-A914-37D4062623B0}"/>
              </a:ext>
            </a:extLst>
          </p:cNvPr>
          <p:cNvSpPr txBox="1"/>
          <p:nvPr/>
        </p:nvSpPr>
        <p:spPr>
          <a:xfrm>
            <a:off x="277707" y="369870"/>
            <a:ext cx="7284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solidFill>
                  <a:srgbClr val="6820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componentes tiene un </a:t>
            </a:r>
            <a:r>
              <a:rPr lang="es-ES" sz="3200" dirty="0" err="1">
                <a:solidFill>
                  <a:srgbClr val="6820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collector</a:t>
            </a:r>
            <a:r>
              <a:rPr lang="es-ES" sz="3200" dirty="0">
                <a:solidFill>
                  <a:srgbClr val="6820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3200" dirty="0">
              <a:solidFill>
                <a:srgbClr val="6820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50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FFDC072-DE99-8DE1-945C-C0447C14C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8" r="272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56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4B9A4CB-F918-8E98-A914-37D4062623B0}"/>
              </a:ext>
            </a:extLst>
          </p:cNvPr>
          <p:cNvSpPr txBox="1"/>
          <p:nvPr/>
        </p:nvSpPr>
        <p:spPr>
          <a:xfrm>
            <a:off x="502278" y="332878"/>
            <a:ext cx="6103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 err="1">
                <a:solidFill>
                  <a:srgbClr val="6820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es-ES" sz="3600" dirty="0">
                <a:solidFill>
                  <a:srgbClr val="6820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¡te elijo a ti!</a:t>
            </a:r>
            <a:endParaRPr lang="es-ES" sz="3600" dirty="0">
              <a:solidFill>
                <a:srgbClr val="682079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4985BD-8BA7-2A9B-6DF6-78857C63D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1537"/>
            <a:ext cx="7772400" cy="440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85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E23A57-EFE3-59C7-1C3E-3797A95FD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" r="1084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90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CBCF99-67BC-FC48-EB18-45B4AC102C66}"/>
              </a:ext>
            </a:extLst>
          </p:cNvPr>
          <p:cNvSpPr txBox="1"/>
          <p:nvPr/>
        </p:nvSpPr>
        <p:spPr>
          <a:xfrm>
            <a:off x="554804" y="375522"/>
            <a:ext cx="24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 dirty="0">
                <a:solidFill>
                  <a:srgbClr val="6820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Escenario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CCEFF1-C613-0511-3069-16852124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78" y="1428911"/>
            <a:ext cx="6051854" cy="469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129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418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FF09319D-0C10-8077-2C01-754A7796FEEC}"/>
              </a:ext>
            </a:extLst>
          </p:cNvPr>
          <p:cNvSpPr/>
          <p:nvPr/>
        </p:nvSpPr>
        <p:spPr>
          <a:xfrm>
            <a:off x="547433" y="1400322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BA90A-14F2-0A5C-2CE8-7430148BB800}"/>
              </a:ext>
            </a:extLst>
          </p:cNvPr>
          <p:cNvSpPr txBox="1"/>
          <p:nvPr/>
        </p:nvSpPr>
        <p:spPr>
          <a:xfrm>
            <a:off x="1388140" y="1475489"/>
            <a:ext cx="426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OBSERVABILIDAD</a:t>
            </a:r>
            <a:endParaRPr lang="es-ES" sz="2400" dirty="0">
              <a:latin typeface="+mn-lt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B84CBB56-B107-91D6-4A83-FD74D1200B18}"/>
              </a:ext>
            </a:extLst>
          </p:cNvPr>
          <p:cNvSpPr/>
          <p:nvPr/>
        </p:nvSpPr>
        <p:spPr>
          <a:xfrm>
            <a:off x="547433" y="2584612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B2DBA-7213-CD73-DA94-FE5EBB85A37E}"/>
              </a:ext>
            </a:extLst>
          </p:cNvPr>
          <p:cNvSpPr txBox="1"/>
          <p:nvPr/>
        </p:nvSpPr>
        <p:spPr>
          <a:xfrm>
            <a:off x="1388139" y="2687899"/>
            <a:ext cx="426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OPEN TELEMETRY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72E37926-BA6B-26BB-817A-91A9AD3D4187}"/>
              </a:ext>
            </a:extLst>
          </p:cNvPr>
          <p:cNvSpPr/>
          <p:nvPr/>
        </p:nvSpPr>
        <p:spPr>
          <a:xfrm>
            <a:off x="547433" y="3780492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6CB80-3454-5F63-5B4A-D9575F7695C5}"/>
              </a:ext>
            </a:extLst>
          </p:cNvPr>
          <p:cNvSpPr txBox="1"/>
          <p:nvPr/>
        </p:nvSpPr>
        <p:spPr>
          <a:xfrm>
            <a:off x="1388139" y="3855659"/>
            <a:ext cx="42666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COLLECTOR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B7B854F-9580-7F6F-CD78-7C6744769A9D}"/>
              </a:ext>
            </a:extLst>
          </p:cNvPr>
          <p:cNvSpPr/>
          <p:nvPr/>
        </p:nvSpPr>
        <p:spPr>
          <a:xfrm>
            <a:off x="547433" y="4948252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54DF2-182D-BB30-168B-970340211356}"/>
              </a:ext>
            </a:extLst>
          </p:cNvPr>
          <p:cNvSpPr txBox="1"/>
          <p:nvPr/>
        </p:nvSpPr>
        <p:spPr>
          <a:xfrm>
            <a:off x="1388140" y="5023419"/>
            <a:ext cx="42666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+mn-lt"/>
              </a:rPr>
              <a:t>VISUALIZACIÓN</a:t>
            </a:r>
          </a:p>
        </p:txBody>
      </p:sp>
      <p:sp>
        <p:nvSpPr>
          <p:cNvPr id="27" name="Título 4">
            <a:extLst>
              <a:ext uri="{FF2B5EF4-FFF2-40B4-BE49-F238E27FC236}">
                <a16:creationId xmlns:a16="http://schemas.microsoft.com/office/drawing/2014/main" id="{2BD6193F-7280-4508-345F-837A73040F99}"/>
              </a:ext>
            </a:extLst>
          </p:cNvPr>
          <p:cNvSpPr txBox="1">
            <a:spLocks/>
          </p:cNvSpPr>
          <p:nvPr/>
        </p:nvSpPr>
        <p:spPr>
          <a:xfrm>
            <a:off x="1157018" y="115981"/>
            <a:ext cx="1734553" cy="6543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EB9160D-D121-D022-E8AC-40303083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373" y="1050828"/>
            <a:ext cx="1537399" cy="120864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8908B7D-A027-62D0-925B-CA070F93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440" y="2465456"/>
            <a:ext cx="1238332" cy="1067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36489C9-CFDB-1EA4-8224-E8CA55EBB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334" y="3618044"/>
            <a:ext cx="1607736" cy="7863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2B861BD-EEED-D57B-0947-8B74A56D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203" y="4708675"/>
            <a:ext cx="862334" cy="9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4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F491C-26C7-D597-4FD6-6C1A7AFC7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2DE5A-DB79-3BAE-88D3-C7C6E0A0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-15448"/>
            <a:ext cx="7053943" cy="1103552"/>
          </a:xfr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Title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Example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F82169C-5AC4-2F43-DF43-37D2D5E0537B}"/>
              </a:ext>
            </a:extLst>
          </p:cNvPr>
          <p:cNvSpPr txBox="1">
            <a:spLocks/>
          </p:cNvSpPr>
          <p:nvPr/>
        </p:nvSpPr>
        <p:spPr>
          <a:xfrm>
            <a:off x="586805" y="1195523"/>
            <a:ext cx="6798734" cy="44669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Lorem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ipsum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dolor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sit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amet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,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consectetur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adipiscing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elit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Suspendisse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et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est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tempus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,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semper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mi vitae,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rutrum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enim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Aliquam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ac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egestas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eros. Ut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volutpat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elit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ligula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Integer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molestie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odio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diam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, a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sollicitudin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arcu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fermentum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non.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Donec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euismod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,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ligula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sed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efficitur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ornare,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lacus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erat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dapibus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sapien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, ac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gravida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lectus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ante ac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nisi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Suspendisse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laoreet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pretium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ornare.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Donec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fringilla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non odio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nec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molestie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Nulla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hendrerit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consequat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tellus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fringilla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laoreet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Phasellus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blandit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bibendum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luctus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Etiam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consequat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diam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eu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porta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porta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. Cras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sit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amet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porta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est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.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Class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aptent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taciti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sociosqu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ad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litora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torquent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per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conubia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nostra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, per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inceptos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himenaeos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. In non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ullamcorper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Segoe UI" panose="020B0502040204020203" pitchFamily="34" charset="0"/>
              </a:rPr>
              <a:t>nisi</a:t>
            </a:r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9B4854-72E3-7F37-EC6C-4C9B3229E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6FDA2C-BCF5-3A9B-2546-4DC1871F7174}"/>
              </a:ext>
            </a:extLst>
          </p:cNvPr>
          <p:cNvSpPr txBox="1"/>
          <p:nvPr/>
        </p:nvSpPr>
        <p:spPr>
          <a:xfrm>
            <a:off x="120224" y="639633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pic>
        <p:nvPicPr>
          <p:cNvPr id="8" name="Imagen 11">
            <a:extLst>
              <a:ext uri="{FF2B5EF4-FFF2-40B4-BE49-F238E27FC236}">
                <a16:creationId xmlns:a16="http://schemas.microsoft.com/office/drawing/2014/main" id="{41DB98AA-326B-25CC-84FD-331B5FFF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9" name="CuadroTexto 2">
            <a:extLst>
              <a:ext uri="{FF2B5EF4-FFF2-40B4-BE49-F238E27FC236}">
                <a16:creationId xmlns:a16="http://schemas.microsoft.com/office/drawing/2014/main" id="{386130F4-F8F3-EE40-AD56-63B084869997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89EB125-3E92-4D6F-49CE-1C1D049A8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5" y="877074"/>
            <a:ext cx="8152750" cy="504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7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56DCD0C-EB4F-7208-7648-9ADD9DA8E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6" r="24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8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1" y="280699"/>
            <a:ext cx="7956479" cy="767265"/>
          </a:xfrm>
        </p:spPr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Monitorización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AF1B7BE-B97C-320A-CB3A-B1EB5113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6" y="1866195"/>
            <a:ext cx="7772400" cy="37888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7B17B2A-23F7-E4FF-4CFF-22D059D7D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49" y="1709965"/>
            <a:ext cx="3031051" cy="34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3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Observabilidad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B51FDE-C2C6-46AB-EB08-3322FF52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75" y="1847849"/>
            <a:ext cx="5044273" cy="34380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35AB7A-D2D7-E865-9313-BB8E7621F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754" y="1025610"/>
            <a:ext cx="5758246" cy="53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1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013C09-C7DE-9B6E-7164-C7E244A5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" r="2730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28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OpenTelemetry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75A47F8-C90A-0F06-D169-28AD0F693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1" y="1508211"/>
            <a:ext cx="4775200" cy="4064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E9F32AF-D900-6D11-8411-1EB5D119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740" y="1733550"/>
            <a:ext cx="6477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74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218</Words>
  <Application>Microsoft Macintosh PowerPoint</Application>
  <PresentationFormat>Panorámica</PresentationFormat>
  <Paragraphs>42</Paragraphs>
  <Slides>26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Observando entornos .NET con OTEL y Grafana</vt:lpstr>
      <vt:lpstr>Presentación de PowerPoint</vt:lpstr>
      <vt:lpstr>Presentación de PowerPoint</vt:lpstr>
      <vt:lpstr> Title Example</vt:lpstr>
      <vt:lpstr>Presentación de PowerPoint</vt:lpstr>
      <vt:lpstr>Monitorización</vt:lpstr>
      <vt:lpstr>Observabilidad</vt:lpstr>
      <vt:lpstr>Presentación de PowerPoint</vt:lpstr>
      <vt:lpstr>OpenTelemetry</vt:lpstr>
      <vt:lpstr>¿Qué es una traza?</vt:lpstr>
      <vt:lpstr>¿y un span?</vt:lpstr>
      <vt:lpstr>Métricas</vt:lpstr>
      <vt:lpstr>Logs</vt:lpstr>
      <vt:lpstr>Setup logs</vt:lpstr>
      <vt:lpstr>Setup métricas</vt:lpstr>
      <vt:lpstr>Setup trazas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Alfonso Ming</cp:lastModifiedBy>
  <cp:revision>29</cp:revision>
  <dcterms:created xsi:type="dcterms:W3CDTF">2018-11-16T16:29:33Z</dcterms:created>
  <dcterms:modified xsi:type="dcterms:W3CDTF">2023-11-16T10:16:00Z</dcterms:modified>
</cp:coreProperties>
</file>